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73" r:id="rId7"/>
    <p:sldId id="261" r:id="rId8"/>
    <p:sldId id="274" r:id="rId9"/>
    <p:sldId id="262" r:id="rId10"/>
    <p:sldId id="275" r:id="rId11"/>
    <p:sldId id="263" r:id="rId12"/>
    <p:sldId id="264" r:id="rId13"/>
    <p:sldId id="276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49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81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22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07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95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58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89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77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8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7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3981A-D32B-44D0-8976-27B0DBF6BA56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A8FD-7D10-485B-A883-7F60181C0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9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0674" y="1567543"/>
            <a:ext cx="9654639" cy="2565070"/>
          </a:xfrm>
        </p:spPr>
        <p:txBody>
          <a:bodyPr>
            <a:normAutofit/>
          </a:bodyPr>
          <a:lstStyle/>
          <a:p>
            <a:r>
              <a:rPr lang="ru-RU" sz="4400" b="1" u="sng" dirty="0" smtClean="0">
                <a:solidFill>
                  <a:srgbClr val="002060"/>
                </a:solidFill>
              </a:rPr>
              <a:t>Совместные формы работы с детьми и родителями по формированию основ экологической культуры.</a:t>
            </a:r>
            <a:endParaRPr lang="ru-RU" sz="4400" b="1" u="sng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10743"/>
            <a:ext cx="9144000" cy="200692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Подготовил: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Балантаева Ольга Викторовна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Воспитатель первой категории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МАДОУ «Детский сад № 2 «Радуга»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46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7078" y="-212035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-176349"/>
            <a:ext cx="9144000" cy="1050992"/>
          </a:xfrm>
        </p:spPr>
        <p:txBody>
          <a:bodyPr/>
          <a:lstStyle/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9933">
            <a:off x="-106117" y="551827"/>
            <a:ext cx="3288560" cy="45969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404" y="2531165"/>
            <a:ext cx="6172196" cy="41147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181">
            <a:off x="7489178" y="60231"/>
            <a:ext cx="4027702" cy="268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4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190"/>
            <a:ext cx="12191999" cy="67420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92765"/>
            <a:ext cx="9144000" cy="662608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Сбор макулатуры.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1530" y="8690873"/>
            <a:ext cx="5692668" cy="7936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.mycdn.me/image?id=862561986641&amp;t=3&amp;plc=WEB&amp;tkn=*tYkK9GsFZ7qXGQStPCo-aq4-e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9" y="92765"/>
            <a:ext cx="4277425" cy="570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mycdn.me/image?id=862561998673&amp;t=3&amp;plc=WEB&amp;tkn=*Uz9YLx9eraj0cDtJAy1IoKi2T6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877" y="554646"/>
            <a:ext cx="6404251" cy="477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6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9044" y="6427304"/>
            <a:ext cx="8878956" cy="3047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Вторая жизнь пластика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9044" y="8677621"/>
            <a:ext cx="5076772" cy="7947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i.mycdn.me/image?id=862562008401&amp;t=3&amp;plc=WEB&amp;tkn=*rOF5rxARmZQMaL4Jyv_rvUdOyE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45" y="468111"/>
            <a:ext cx="4124877" cy="549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753" y="1213960"/>
            <a:ext cx="3769416" cy="1949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403" y="1213960"/>
            <a:ext cx="3874534" cy="200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9044" y="6427304"/>
            <a:ext cx="8878956" cy="3047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Утилизация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батареек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9044" y="8677621"/>
            <a:ext cx="5076772" cy="7947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6290">
            <a:off x="1325217" y="147271"/>
            <a:ext cx="3326296" cy="5913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16629">
            <a:off x="7076814" y="155133"/>
            <a:ext cx="3326297" cy="591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02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6923" y="5592417"/>
            <a:ext cx="9621078" cy="104692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Достигнутые результаты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648">
            <a:off x="4478699" y="218372"/>
            <a:ext cx="3234602" cy="4312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281">
            <a:off x="132206" y="456421"/>
            <a:ext cx="4107230" cy="3080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709" y="3048001"/>
            <a:ext cx="4461257" cy="26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00" y="2016889"/>
            <a:ext cx="3569539" cy="4759386"/>
          </a:xfrm>
          <a:prstGeom prst="rect">
            <a:avLst/>
          </a:prstGeom>
        </p:spPr>
      </p:pic>
      <p:pic>
        <p:nvPicPr>
          <p:cNvPr id="7" name="Picture 2" descr="http://ds131.centerstart.ru/sites/ds131.centerstart.ru/files/images/dsc020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819" y="701217"/>
            <a:ext cx="4703443" cy="375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51" y="235744"/>
            <a:ext cx="3401583" cy="604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8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7147">
            <a:off x="8239848" y="335642"/>
            <a:ext cx="3455195" cy="61425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4" descr="https://pp.vk.me/c636321/v636321593/48765/FCCZ2FzKbww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81990" y="1122363"/>
            <a:ext cx="3771344" cy="5735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https://pp.vk.me/c636321/v636321593/4862f/sb-ISGfAuc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25425">
            <a:off x="227056" y="391528"/>
            <a:ext cx="3727880" cy="49705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012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65122" y="1122363"/>
            <a:ext cx="7540830" cy="1939347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0070C0"/>
                </a:solidFill>
              </a:rPr>
              <a:t>Экологические акции – мероприятия, направленные на сохранение окружающей среды</a:t>
            </a:r>
            <a:endParaRPr lang="ru-RU" sz="3200" b="1" u="sng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9464" y="3061710"/>
            <a:ext cx="8716487" cy="3398466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ru-RU" b="1" dirty="0" smtClean="0"/>
              <a:t>Направлены на формирование активной жизненной позиции по отношению к природе, помогают понять ребенку, что и от него  зависит состояние окружающей среды</a:t>
            </a:r>
          </a:p>
          <a:p>
            <a:pPr marL="342900" indent="-342900" algn="just">
              <a:buFontTx/>
              <a:buChar char="-"/>
            </a:pPr>
            <a:r>
              <a:rPr lang="ru-RU" b="1" dirty="0" smtClean="0"/>
              <a:t>Позволяют добиться не механического запоминания правил,  а осознанного знания правил </a:t>
            </a:r>
          </a:p>
          <a:p>
            <a:pPr marL="342900" indent="-342900" algn="just">
              <a:buFontTx/>
              <a:buChar char="-"/>
            </a:pPr>
            <a:r>
              <a:rPr lang="ru-RU" b="1" dirty="0" smtClean="0"/>
              <a:t>Служат пропагандой среди родителей, которые становятся активными помощниками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3761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48031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Озеленение территории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2465">
            <a:off x="371711" y="391739"/>
            <a:ext cx="3613747" cy="4750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3186">
            <a:off x="8251025" y="1404346"/>
            <a:ext cx="3294530" cy="4392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019" y="863819"/>
            <a:ext cx="4369960" cy="328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712031"/>
            <a:ext cx="9144000" cy="83127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«Дерево памяти»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8643">
            <a:off x="295562" y="1642925"/>
            <a:ext cx="2806562" cy="4989443"/>
          </a:xfrm>
          <a:prstGeom prst="rect">
            <a:avLst/>
          </a:prstGeom>
        </p:spPr>
      </p:pic>
      <p:pic>
        <p:nvPicPr>
          <p:cNvPr id="6" name="Picture 2" descr="http://madou2raduga.caduk.ru/images/p5_p107020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88585" y="446615"/>
            <a:ext cx="5707258" cy="42804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427">
            <a:off x="8992889" y="1272062"/>
            <a:ext cx="2905753" cy="51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6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653105"/>
            <a:ext cx="9144000" cy="59733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«Покорми птиц зимой»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01" y="224443"/>
            <a:ext cx="5458698" cy="4094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7723">
            <a:off x="94628" y="1833318"/>
            <a:ext cx="2935913" cy="39145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252">
            <a:off x="8709162" y="1452173"/>
            <a:ext cx="3219812" cy="429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653105"/>
            <a:ext cx="9144000" cy="5973326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61" y="2435914"/>
            <a:ext cx="5367206" cy="40254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2105">
            <a:off x="8977989" y="290868"/>
            <a:ext cx="3052348" cy="40697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2448">
            <a:off x="182414" y="296316"/>
            <a:ext cx="3181351" cy="424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36735"/>
            <a:ext cx="9144000" cy="6429044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Э</a:t>
            </a:r>
            <a:r>
              <a:rPr lang="ru-RU" sz="4000" b="1" dirty="0" smtClean="0">
                <a:solidFill>
                  <a:srgbClr val="0070C0"/>
                </a:solidFill>
              </a:rPr>
              <a:t>кологические походы 2016 г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183" y="503433"/>
            <a:ext cx="5204040" cy="34720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821">
            <a:off x="142454" y="1415934"/>
            <a:ext cx="3101080" cy="46516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924">
            <a:off x="8662972" y="966059"/>
            <a:ext cx="3317065" cy="497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3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36735"/>
            <a:ext cx="9144000" cy="6429044"/>
          </a:xfrm>
        </p:spPr>
        <p:txBody>
          <a:bodyPr>
            <a:noAutofit/>
          </a:bodyPr>
          <a:lstStyle/>
          <a:p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299" y="3264832"/>
            <a:ext cx="5188413" cy="34616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903" y="173713"/>
            <a:ext cx="5049079" cy="30518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52" y="112301"/>
            <a:ext cx="4556079" cy="303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7078" y="-212035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718832"/>
            <a:ext cx="11477782" cy="105099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2017 год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207" y="874643"/>
            <a:ext cx="6754959" cy="4503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766" y="3066124"/>
            <a:ext cx="2617791" cy="34903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348" y="-176350"/>
            <a:ext cx="2612075" cy="348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112</Words>
  <Application>Microsoft Office PowerPoint</Application>
  <PresentationFormat>Широкоэкранный</PresentationFormat>
  <Paragraphs>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Совместные формы работы с детьми и родителями по формированию основ экологической культуры.</vt:lpstr>
      <vt:lpstr>Экологические акции – мероприятия, направленные на сохранение окружающей среды</vt:lpstr>
      <vt:lpstr>Озеленение территории</vt:lpstr>
      <vt:lpstr>«Дерево памяти»</vt:lpstr>
      <vt:lpstr>«Покорми птиц зимой»</vt:lpstr>
      <vt:lpstr>Презентация PowerPoint</vt:lpstr>
      <vt:lpstr>Экологические походы 2016 г.</vt:lpstr>
      <vt:lpstr>Презентация PowerPoint</vt:lpstr>
      <vt:lpstr>2017 год</vt:lpstr>
      <vt:lpstr>Презентация PowerPoint</vt:lpstr>
      <vt:lpstr>Сбор макулатуры.</vt:lpstr>
      <vt:lpstr>Вторая жизнь пластика.</vt:lpstr>
      <vt:lpstr>Утилизация батареек</vt:lpstr>
      <vt:lpstr>Достигнутые результаты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2017-11-17T04:20:25Z</dcterms:created>
  <dcterms:modified xsi:type="dcterms:W3CDTF">2017-11-22T04:44:41Z</dcterms:modified>
</cp:coreProperties>
</file>