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83" r:id="rId3"/>
    <p:sldId id="284" r:id="rId4"/>
    <p:sldId id="276" r:id="rId5"/>
    <p:sldId id="277" r:id="rId6"/>
    <p:sldId id="278" r:id="rId7"/>
    <p:sldId id="279" r:id="rId8"/>
    <p:sldId id="274" r:id="rId9"/>
    <p:sldId id="266" r:id="rId10"/>
    <p:sldId id="285" r:id="rId11"/>
    <p:sldId id="286" r:id="rId12"/>
    <p:sldId id="273" r:id="rId13"/>
    <p:sldId id="272" r:id="rId14"/>
    <p:sldId id="264" r:id="rId15"/>
    <p:sldId id="269" r:id="rId16"/>
    <p:sldId id="265" r:id="rId17"/>
    <p:sldId id="261" r:id="rId18"/>
    <p:sldId id="260" r:id="rId19"/>
    <p:sldId id="271" r:id="rId20"/>
    <p:sldId id="275" r:id="rId21"/>
    <p:sldId id="270" r:id="rId22"/>
    <p:sldId id="262" r:id="rId23"/>
    <p:sldId id="267" r:id="rId24"/>
    <p:sldId id="268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5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CB7C265-EB63-492E-869D-C03542C8C782}" type="datetimeFigureOut">
              <a:rPr lang="ru-RU" smtClean="0"/>
              <a:t>27.11.2019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A8890C4-9628-46A8-8F06-CAD5FBB7BC7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344816" cy="31683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Развитие  мелкой моторики через нетрадиционные формы работы. </a:t>
            </a:r>
            <a:br>
              <a:rPr lang="ru-RU" dirty="0" smtClean="0"/>
            </a:br>
            <a:r>
              <a:rPr lang="ru-RU" dirty="0" smtClean="0"/>
              <a:t>Артикуляционно- пальчиковая гимнастика.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789040"/>
            <a:ext cx="8352928" cy="1944216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>
                <a:solidFill>
                  <a:srgbClr val="002060"/>
                </a:solidFill>
              </a:rPr>
              <a:t>Воспитатель: </a:t>
            </a:r>
            <a:r>
              <a:rPr lang="ru-RU" sz="8000" b="1" dirty="0" smtClean="0">
                <a:solidFill>
                  <a:srgbClr val="002060"/>
                </a:solidFill>
              </a:rPr>
              <a:t>Дорофеева Ирина Николаевна</a:t>
            </a:r>
          </a:p>
          <a:p>
            <a:endParaRPr lang="ru-RU" sz="8000" dirty="0"/>
          </a:p>
          <a:p>
            <a:endParaRPr lang="ru-RU" dirty="0" smtClean="0"/>
          </a:p>
          <a:p>
            <a:r>
              <a:rPr lang="ru-RU" sz="7200" dirty="0" smtClean="0">
                <a:solidFill>
                  <a:srgbClr val="002060"/>
                </a:solidFill>
              </a:rPr>
              <a:t>МАДОУ </a:t>
            </a:r>
            <a:r>
              <a:rPr lang="ru-RU" sz="7200" dirty="0" smtClean="0">
                <a:solidFill>
                  <a:srgbClr val="002060"/>
                </a:solidFill>
              </a:rPr>
              <a:t>«Детский сад </a:t>
            </a:r>
            <a:r>
              <a:rPr lang="ru-RU" sz="7200" dirty="0" smtClean="0">
                <a:solidFill>
                  <a:srgbClr val="002060"/>
                </a:solidFill>
              </a:rPr>
              <a:t>№2 «Радуга»</a:t>
            </a:r>
            <a:endParaRPr lang="ru-RU" sz="7200" dirty="0" smtClean="0">
              <a:solidFill>
                <a:srgbClr val="002060"/>
              </a:solidFill>
            </a:endParaRPr>
          </a:p>
          <a:p>
            <a:endParaRPr lang="ru-RU" sz="7200" dirty="0" smtClean="0">
              <a:solidFill>
                <a:srgbClr val="002060"/>
              </a:solidFill>
            </a:endParaRPr>
          </a:p>
          <a:p>
            <a:endParaRPr lang="ru-RU" sz="7200" dirty="0">
              <a:solidFill>
                <a:srgbClr val="002060"/>
              </a:solidFill>
            </a:endParaRPr>
          </a:p>
          <a:p>
            <a:r>
              <a:rPr lang="ru-RU" sz="7200" dirty="0" smtClean="0">
                <a:solidFill>
                  <a:srgbClr val="002060"/>
                </a:solidFill>
              </a:rPr>
              <a:t>Г. Арамиль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40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Поролоновый мячик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200" dirty="0" smtClean="0"/>
              <a:t>(старшая группа)</a:t>
            </a:r>
            <a:endParaRPr lang="ru-RU" sz="2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82807"/>
            <a:ext cx="3611893" cy="2708919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968101"/>
            <a:ext cx="3611893" cy="2708920"/>
          </a:xfrm>
          <a:prstGeom prst="ellipse">
            <a:avLst/>
          </a:prstGeom>
          <a:ln w="63500" cap="rnd">
            <a:solidFill>
              <a:schemeClr val="accent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17032"/>
            <a:ext cx="3672408" cy="2754306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3683901" cy="2762926"/>
          </a:xfrm>
          <a:prstGeom prst="ellipse">
            <a:avLst/>
          </a:prstGeom>
          <a:ln w="63500" cap="rnd">
            <a:solidFill>
              <a:schemeClr val="accent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3084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Ложка- </a:t>
            </a:r>
            <a:r>
              <a:rPr lang="ru-RU" sz="3200" dirty="0" err="1" smtClean="0">
                <a:solidFill>
                  <a:srgbClr val="FF0000"/>
                </a:solidFill>
              </a:rPr>
              <a:t>массажёр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200" dirty="0" smtClean="0"/>
              <a:t>( старшая группа)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4091947" cy="3068960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33056"/>
            <a:ext cx="4019939" cy="2748584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991" y="4077072"/>
            <a:ext cx="3422972" cy="2567229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57" y="1778144"/>
            <a:ext cx="3960439" cy="2914288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0019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Нетрадиционные техники в изобразительной деятельности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1821">
            <a:off x="245293" y="2198641"/>
            <a:ext cx="4674647" cy="3279311"/>
          </a:xfrm>
          <a:prstGeom prst="rect">
            <a:avLst/>
          </a:prstGeom>
          <a:ln w="1905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135" y="1599202"/>
            <a:ext cx="2762638" cy="3243097"/>
          </a:xfrm>
          <a:prstGeom prst="rect">
            <a:avLst/>
          </a:prstGeom>
          <a:ln w="190500" cap="sq">
            <a:solidFill>
              <a:schemeClr val="accent3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67124"/>
            <a:ext cx="2521087" cy="3808739"/>
          </a:xfrm>
          <a:prstGeom prst="rect">
            <a:avLst/>
          </a:prstGeom>
          <a:ln w="1905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19119">
            <a:off x="5464529" y="3073964"/>
            <a:ext cx="2665160" cy="3892352"/>
          </a:xfrm>
          <a:prstGeom prst="rect">
            <a:avLst/>
          </a:prstGeom>
          <a:ln w="190500" cap="sq">
            <a:solidFill>
              <a:schemeClr val="accent4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9015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Пальчиковые игры учат, воспитывают, развивают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(старшая 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724" y="2060848"/>
            <a:ext cx="4668011" cy="35010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2936"/>
            <a:ext cx="4572000" cy="342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3433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33" y="274638"/>
            <a:ext cx="8353067" cy="164219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Бабушка кисель варила на </a:t>
            </a:r>
            <a:r>
              <a:rPr lang="ru-RU" sz="3200" dirty="0" err="1" smtClean="0">
                <a:solidFill>
                  <a:srgbClr val="FF0000"/>
                </a:solidFill>
              </a:rPr>
              <a:t>горушечке</a:t>
            </a:r>
            <a:r>
              <a:rPr lang="ru-RU" sz="3200" dirty="0" smtClean="0">
                <a:solidFill>
                  <a:srgbClr val="FF0000"/>
                </a:solidFill>
              </a:rPr>
              <a:t>,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в </a:t>
            </a:r>
            <a:r>
              <a:rPr lang="ru-RU" sz="3200" dirty="0" err="1" smtClean="0">
                <a:solidFill>
                  <a:srgbClr val="FF0000"/>
                </a:solidFill>
              </a:rPr>
              <a:t>черепушечке</a:t>
            </a:r>
            <a:r>
              <a:rPr lang="ru-RU" sz="3200" dirty="0" smtClean="0">
                <a:solidFill>
                  <a:srgbClr val="FF0000"/>
                </a:solidFill>
              </a:rPr>
              <a:t> для </a:t>
            </a:r>
            <a:r>
              <a:rPr lang="ru-RU" sz="3200" dirty="0" err="1" smtClean="0">
                <a:solidFill>
                  <a:srgbClr val="FF0000"/>
                </a:solidFill>
              </a:rPr>
              <a:t>Андрюшечки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(</a:t>
            </a:r>
            <a:r>
              <a:rPr lang="ru-RU" sz="2000" dirty="0" smtClean="0">
                <a:solidFill>
                  <a:schemeClr val="bg1"/>
                </a:solidFill>
              </a:rPr>
              <a:t>подготовительная 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05064"/>
            <a:ext cx="3974430" cy="2710792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4058308"/>
            <a:ext cx="3312368" cy="24842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916832"/>
            <a:ext cx="4176465" cy="2702239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33" y="2348880"/>
            <a:ext cx="3312368" cy="24842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0609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106613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Выкладывание фигур счётными палочками   </a:t>
            </a:r>
            <a:r>
              <a:rPr lang="ru-RU" sz="2200" dirty="0" smtClean="0">
                <a:solidFill>
                  <a:schemeClr val="bg1"/>
                </a:solidFill>
              </a:rPr>
              <a:t>(подготовительная </a:t>
            </a:r>
            <a:r>
              <a:rPr lang="ru-RU" sz="2200" dirty="0" smtClean="0">
                <a:solidFill>
                  <a:schemeClr val="bg1"/>
                </a:solidFill>
              </a:rPr>
              <a:t>группа)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16662">
            <a:off x="422307" y="3748674"/>
            <a:ext cx="4024102" cy="301807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9517">
            <a:off x="167023" y="1374097"/>
            <a:ext cx="4250747" cy="31880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7085">
            <a:off x="4948451" y="1316866"/>
            <a:ext cx="3973531" cy="29801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9119">
            <a:off x="4683136" y="3728015"/>
            <a:ext cx="3976558" cy="298241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7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8328"/>
            <a:ext cx="8219256" cy="114645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Рисование обеими руками одновременно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(подготовительная </a:t>
            </a:r>
            <a:r>
              <a:rPr lang="ru-RU" sz="2000" dirty="0" smtClean="0">
                <a:solidFill>
                  <a:schemeClr val="bg1"/>
                </a:solidFill>
              </a:rPr>
              <a:t>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99438"/>
            <a:ext cx="3672408" cy="27543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3707904" cy="27809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9" y="3933056"/>
            <a:ext cx="3648406" cy="27363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604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00392" cy="93610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Улыбается ребёнок, хобот вытянул слонёнок.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9665">
            <a:off x="274201" y="1285236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7069">
            <a:off x="5353798" y="1487427"/>
            <a:ext cx="3491880" cy="26189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8198">
            <a:off x="895150" y="3550352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512">
            <a:off x="4043632" y="3820171"/>
            <a:ext cx="3468662" cy="2601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84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8328"/>
            <a:ext cx="8147248" cy="9304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sz="3200" dirty="0" smtClean="0">
                <a:solidFill>
                  <a:srgbClr val="FF0000"/>
                </a:solidFill>
              </a:rPr>
              <a:t>Язык, как кисточка моя, и ею нёбо крашу я!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3924">
            <a:off x="348619" y="1429424"/>
            <a:ext cx="3611893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1935">
            <a:off x="5136056" y="1525297"/>
            <a:ext cx="3565896" cy="2674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89040"/>
            <a:ext cx="3672408" cy="275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16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8328"/>
            <a:ext cx="8219256" cy="11104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Пальчик, пальчик- кулачок….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(подготовительная </a:t>
            </a:r>
            <a:r>
              <a:rPr lang="ru-RU" sz="2000" dirty="0" smtClean="0">
                <a:solidFill>
                  <a:schemeClr val="bg1"/>
                </a:solidFill>
              </a:rPr>
              <a:t>группа)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56792"/>
            <a:ext cx="3840427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3760356"/>
            <a:ext cx="3803915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68" y="1448780"/>
            <a:ext cx="3984443" cy="2988332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200" y="3861048"/>
            <a:ext cx="3779912" cy="2834934"/>
          </a:xfrm>
          <a:prstGeom prst="ellipse">
            <a:avLst/>
          </a:prstGeom>
          <a:ln w="63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792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Перекладывание мелких  предметов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(младшая </a:t>
            </a:r>
            <a:r>
              <a:rPr lang="ru-RU" sz="2000" dirty="0" smtClean="0">
                <a:solidFill>
                  <a:schemeClr val="bg1"/>
                </a:solidFill>
              </a:rPr>
              <a:t>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831" y="1524818"/>
            <a:ext cx="3628825" cy="2721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17032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933056"/>
            <a:ext cx="3600400" cy="27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24819"/>
            <a:ext cx="3513235" cy="2634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931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Работа с природным материалом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814863"/>
            <a:ext cx="3659899" cy="2744924"/>
          </a:xfrm>
          <a:prstGeom prst="rect">
            <a:avLst/>
          </a:prstGeom>
          <a:ln w="228600" cap="sq" cmpd="thickThin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05260"/>
            <a:ext cx="3744416" cy="2808312"/>
          </a:xfrm>
          <a:prstGeom prst="rect">
            <a:avLst/>
          </a:prstGeom>
          <a:ln w="228600" cap="sq" cmpd="thickThin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556792"/>
            <a:ext cx="3528392" cy="2646294"/>
          </a:xfrm>
          <a:prstGeom prst="rect">
            <a:avLst/>
          </a:prstGeom>
          <a:ln w="228600" cap="sq" cmpd="thickThin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2561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136904" cy="12101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Фасоль развивает пальчики!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(подготовительная </a:t>
            </a:r>
            <a:r>
              <a:rPr lang="ru-RU" sz="3200" dirty="0" smtClean="0">
                <a:solidFill>
                  <a:srgbClr val="FF0000"/>
                </a:solidFill>
              </a:rPr>
              <a:t>группа)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581" y="1484784"/>
            <a:ext cx="4187957" cy="31409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0" y="1340768"/>
            <a:ext cx="4187957" cy="3140968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771" y="3863119"/>
            <a:ext cx="3744665" cy="2808499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35117"/>
            <a:ext cx="3665645" cy="27492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584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136815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Велиев</a:t>
            </a:r>
            <a:r>
              <a:rPr lang="ru-RU" sz="3200" dirty="0" smtClean="0">
                <a:solidFill>
                  <a:srgbClr val="FF0000"/>
                </a:solidFill>
              </a:rPr>
              <a:t> Ренат-в детском саду 2 месяца.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Звуки-»с», «</a:t>
            </a:r>
            <a:r>
              <a:rPr lang="ru-RU" sz="3200" dirty="0" err="1" smtClean="0">
                <a:solidFill>
                  <a:srgbClr val="FF0000"/>
                </a:solidFill>
              </a:rPr>
              <a:t>сь</a:t>
            </a:r>
            <a:r>
              <a:rPr lang="ru-RU" sz="3200" dirty="0" smtClean="0">
                <a:solidFill>
                  <a:srgbClr val="FF0000"/>
                </a:solidFill>
              </a:rPr>
              <a:t>», «ш», «Ж», «ч», «л», «»р»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(подготовительная группа №2)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8066">
            <a:off x="581811" y="2056831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507">
            <a:off x="4761221" y="2056831"/>
            <a:ext cx="3803914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042" y="4029156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2449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Мы помогаем себе!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chemeClr val="bg1"/>
                </a:solidFill>
              </a:rPr>
              <a:t>( подготовительная группа </a:t>
            </a:r>
            <a:r>
              <a:rPr lang="ru-RU" sz="2200" dirty="0" smtClean="0">
                <a:solidFill>
                  <a:schemeClr val="bg1"/>
                </a:solidFill>
              </a:rPr>
              <a:t>)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4091947" cy="30689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131586"/>
            <a:ext cx="4176464" cy="3132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746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Конструирование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5" y="1532265"/>
            <a:ext cx="3801383" cy="285103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92D05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77" y="1554893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67" y="3908669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FFF0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624" y="3933056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92D05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5081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Упражнения, совершенствующие артикуляционную моторику в </a:t>
            </a:r>
            <a:r>
              <a:rPr lang="ru-RU" sz="3200" dirty="0" err="1" smtClean="0">
                <a:solidFill>
                  <a:srgbClr val="FF0000"/>
                </a:solidFill>
              </a:rPr>
              <a:t>логопункте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79" y="1799819"/>
            <a:ext cx="3635895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861048"/>
            <a:ext cx="3347864" cy="2510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39" y="3743963"/>
            <a:ext cx="3899926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99819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5233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Упражнения носят игровой характер и вызывают положительные эмоции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" y="1700808"/>
            <a:ext cx="3995936" cy="2996952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0808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780" y="3890843"/>
            <a:ext cx="3744416" cy="2808312"/>
          </a:xfrm>
          <a:prstGeom prst="ellipse">
            <a:avLst/>
          </a:prstGeom>
          <a:ln w="63500" cap="rnd">
            <a:solidFill>
              <a:schemeClr val="bg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166864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418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Методическая литература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3810">
            <a:off x="533146" y="1554579"/>
            <a:ext cx="2451398" cy="37170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01906" y="1484784"/>
            <a:ext cx="2218956" cy="370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5554">
            <a:off x="621886" y="3344724"/>
            <a:ext cx="2381579" cy="32540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76241"/>
            <a:ext cx="3242486" cy="44976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7733">
            <a:off x="3639455" y="1564187"/>
            <a:ext cx="2454085" cy="34002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4170">
            <a:off x="3254806" y="2930677"/>
            <a:ext cx="2614370" cy="34858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60000">
            <a:off x="6652001" y="3584481"/>
            <a:ext cx="2310019" cy="30727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70C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4562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260647"/>
            <a:ext cx="8652453" cy="1377153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 удовольствием играем- язычок свой развиваем!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(младшая </a:t>
            </a:r>
            <a:r>
              <a:rPr lang="ru-RU" sz="2000" dirty="0" smtClean="0">
                <a:solidFill>
                  <a:schemeClr val="bg1"/>
                </a:solidFill>
              </a:rPr>
              <a:t>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00808"/>
            <a:ext cx="3611893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" y="1637801"/>
            <a:ext cx="3779912" cy="28349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05" y="4127848"/>
            <a:ext cx="3467877" cy="2600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121" y="2564904"/>
            <a:ext cx="3563888" cy="2672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37" y="4293096"/>
            <a:ext cx="3455368" cy="25915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516216" y="390136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78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Пазлы</a:t>
            </a:r>
            <a:r>
              <a:rPr lang="ru-RU" sz="3200" dirty="0" smtClean="0">
                <a:solidFill>
                  <a:srgbClr val="FF0000"/>
                </a:solidFill>
              </a:rPr>
              <a:t>, шнуровка, массажные мячи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(средняя группа)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53535"/>
            <a:ext cx="3731906" cy="27989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99529"/>
            <a:ext cx="3576397" cy="2682298"/>
          </a:xfrm>
          <a:prstGeom prst="rect">
            <a:avLst/>
          </a:prstGeom>
          <a:ln w="190500" cap="sq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005064"/>
            <a:ext cx="3457486" cy="2593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30406"/>
            <a:ext cx="3434897" cy="25761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454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7"/>
            <a:ext cx="8363272" cy="127116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Разноцветные макароны 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(средняя 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01008"/>
            <a:ext cx="4176464" cy="3132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72824"/>
            <a:ext cx="3682427" cy="2761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45801"/>
            <a:ext cx="3585126" cy="2688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296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Горох и шишки ольхи для массажа 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(средняя 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68766"/>
            <a:ext cx="4196551" cy="3147413"/>
          </a:xfrm>
          <a:prstGeom prst="rect">
            <a:avLst/>
          </a:prstGeom>
          <a:ln w="228600" cap="sq" cmpd="thickThin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72" y="3140968"/>
            <a:ext cx="4464496" cy="3348372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566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Как Золушка: горох и шишки  отдельно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(средняя группа)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536" y="1772816"/>
            <a:ext cx="3957989" cy="2968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4"/>
            <a:ext cx="3861979" cy="28964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472" y="3789040"/>
            <a:ext cx="3563888" cy="2672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149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Мы делили апельсин, много нас, а он один…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(средняя группа)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7913">
            <a:off x="4873283" y="2277342"/>
            <a:ext cx="3923928" cy="29429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7892">
            <a:off x="424501" y="2196333"/>
            <a:ext cx="4139952" cy="31049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508" y="3645024"/>
            <a:ext cx="4067944" cy="305095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0070C0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56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3960440" cy="3298378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</a:rPr>
              <a:t>Мешаем воду каждым пальцем поочерёдно по часовой стрелке и против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FF00"/>
                </a:solidFill>
              </a:rPr>
              <a:t>(старшая группа)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447" y="3861048"/>
            <a:ext cx="3933562" cy="2950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66682"/>
            <a:ext cx="4032448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99030"/>
            <a:ext cx="3851920" cy="28889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6408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935</TotalTime>
  <Words>177</Words>
  <Application>Microsoft Office PowerPoint</Application>
  <PresentationFormat>Экран (4:3)</PresentationFormat>
  <Paragraphs>34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Candara</vt:lpstr>
      <vt:lpstr>Symbol</vt:lpstr>
      <vt:lpstr>Волна</vt:lpstr>
      <vt:lpstr>Развитие  мелкой моторики через нетрадиционные формы работы.  Артикуляционно- пальчиковая гимнастика.</vt:lpstr>
      <vt:lpstr>Перекладывание мелких  предметов (младшая группа)</vt:lpstr>
      <vt:lpstr>С удовольствием играем- язычок свой развиваем!  (младшая группа)</vt:lpstr>
      <vt:lpstr>Пазлы, шнуровка, массажные мячи (средняя группа)</vt:lpstr>
      <vt:lpstr>Разноцветные макароны    (средняя группа)</vt:lpstr>
      <vt:lpstr>Горох и шишки ольхи для массажа   (средняя группа)</vt:lpstr>
      <vt:lpstr>Как Золушка: горох и шишки  отдельно (средняя группа)</vt:lpstr>
      <vt:lpstr>Мы делили апельсин, много нас, а он один… (средняя группа)</vt:lpstr>
      <vt:lpstr>Мешаем воду каждым пальцем поочерёдно по часовой стрелке и против (старшая группа)</vt:lpstr>
      <vt:lpstr>Поролоновый мячик  (старшая группа)</vt:lpstr>
      <vt:lpstr>Ложка- массажёр ( старшая группа)</vt:lpstr>
      <vt:lpstr>Нетрадиционные техники в изобразительной деятельности</vt:lpstr>
      <vt:lpstr>Пальчиковые игры учат, воспитывают, развивают (старшая группа)</vt:lpstr>
      <vt:lpstr>Бабушка кисель варила на горушечке,  в черепушечке для Андрюшечки  (подготовительная группа)</vt:lpstr>
      <vt:lpstr>Выкладывание фигур счётными палочками   (подготовительная группа)</vt:lpstr>
      <vt:lpstr>Рисование обеими руками одновременно (подготовительная группа)</vt:lpstr>
      <vt:lpstr>Улыбается ребёнок, хобот вытянул слонёнок.</vt:lpstr>
      <vt:lpstr>  Язык, как кисточка моя, и ею нёбо крашу я!</vt:lpstr>
      <vt:lpstr>  Пальчик, пальчик- кулачок…. (подготовительная группа) </vt:lpstr>
      <vt:lpstr> Работа с природным материалом</vt:lpstr>
      <vt:lpstr>Фасоль развивает пальчики! (подготовительная группа)</vt:lpstr>
      <vt:lpstr> Велиев Ренат-в детском саду 2 месяца. Звуки-»с», «сь», «ш», «Ж», «ч», «л», «»р» (подготовительная группа №2)</vt:lpstr>
      <vt:lpstr> Мы помогаем себе! ( подготовительная группа )</vt:lpstr>
      <vt:lpstr>Конструирование</vt:lpstr>
      <vt:lpstr>Упражнения, совершенствующие артикуляционную моторику в логопункте</vt:lpstr>
      <vt:lpstr>Упражнения носят игровой характер и вызывают положительные эмоции</vt:lpstr>
      <vt:lpstr>Методическая 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детей</dc:title>
  <dc:creator>Irbis</dc:creator>
  <cp:lastModifiedBy>User</cp:lastModifiedBy>
  <cp:revision>71</cp:revision>
  <dcterms:created xsi:type="dcterms:W3CDTF">2012-10-22T06:40:12Z</dcterms:created>
  <dcterms:modified xsi:type="dcterms:W3CDTF">2019-11-27T11:00:34Z</dcterms:modified>
</cp:coreProperties>
</file>